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57" r:id="rId4"/>
    <p:sldId id="260" r:id="rId5"/>
    <p:sldId id="261" r:id="rId6"/>
    <p:sldId id="262" r:id="rId7"/>
    <p:sldId id="286" r:id="rId8"/>
    <p:sldId id="271" r:id="rId9"/>
    <p:sldId id="258" r:id="rId10"/>
    <p:sldId id="270" r:id="rId11"/>
    <p:sldId id="263" r:id="rId12"/>
    <p:sldId id="264" r:id="rId13"/>
    <p:sldId id="265" r:id="rId14"/>
    <p:sldId id="274" r:id="rId15"/>
    <p:sldId id="266" r:id="rId16"/>
    <p:sldId id="267" r:id="rId17"/>
    <p:sldId id="268" r:id="rId18"/>
    <p:sldId id="269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30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6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80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58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147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60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980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12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1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9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96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39426-CD65-465E-827C-360091DDFC86}" type="datetimeFigureOut">
              <a:rPr lang="ru-RU" smtClean="0"/>
              <a:t>01.11.2018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6A7F1-E957-453E-AE40-B639CCA3A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42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Лекция 3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latin typeface="Comic Sans MS" panose="030F0702030302020204" pitchFamily="66" charset="0"/>
              </a:rPr>
              <a:t>Методы </a:t>
            </a:r>
            <a:r>
              <a:rPr lang="ru-RU" sz="5400" b="1" dirty="0">
                <a:latin typeface="Comic Sans MS" panose="030F0702030302020204" pitchFamily="66" charset="0"/>
              </a:rPr>
              <a:t>клеточной инженерии растений.</a:t>
            </a:r>
          </a:p>
        </p:txBody>
      </p:sp>
    </p:spTree>
    <p:extLst>
      <p:ext uri="{BB962C8B-B14F-4D97-AF65-F5344CB8AC3E}">
        <p14:creationId xmlns:p14="http://schemas.microsoft.com/office/powerpoint/2010/main" val="2030207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51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0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28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03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60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38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68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51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23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53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92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10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" y="0"/>
            <a:ext cx="1186434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92140" y="1874520"/>
            <a:ext cx="5532120" cy="8458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41427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72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8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81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01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3568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86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439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78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81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19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52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64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92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81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47220" cy="67665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2940" y="2446020"/>
            <a:ext cx="11109960" cy="13487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77290" y="2331720"/>
            <a:ext cx="100812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/>
              <a:t>Клеточная инженерия — это направление в науке и селекционной практике, которое изучает методы гибридизации соматических клеток, принадлежащих разным видам, возможности клонирования тканей или целых организмов из отдельных клеток</a:t>
            </a:r>
          </a:p>
        </p:txBody>
      </p:sp>
    </p:spTree>
    <p:extLst>
      <p:ext uri="{BB962C8B-B14F-4D97-AF65-F5344CB8AC3E}">
        <p14:creationId xmlns:p14="http://schemas.microsoft.com/office/powerpoint/2010/main" val="2786795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174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92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39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 smtClean="0"/>
              <a:t>Тема семинара 4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Факторы влияющие на культуру клеток и тканей растений</a:t>
            </a:r>
          </a:p>
          <a:p>
            <a:pPr marL="514350" indent="-514350">
              <a:buAutoNum type="arabicPeriod"/>
            </a:pPr>
            <a:r>
              <a:rPr lang="ru-RU" dirty="0" smtClean="0"/>
              <a:t>Биологические (генотип, источник </a:t>
            </a:r>
            <a:r>
              <a:rPr lang="ru-RU" dirty="0" err="1" smtClean="0"/>
              <a:t>экспланта</a:t>
            </a:r>
            <a:r>
              <a:rPr lang="ru-RU" dirty="0" smtClean="0"/>
              <a:t>, возраст растения донора).</a:t>
            </a:r>
          </a:p>
          <a:p>
            <a:pPr marL="514350" indent="-514350">
              <a:buAutoNum type="arabicPeriod"/>
            </a:pPr>
            <a:r>
              <a:rPr lang="ru-RU" dirty="0" smtClean="0"/>
              <a:t>Химические (состав базовой питательной среды, ростовые регуляторы).</a:t>
            </a:r>
          </a:p>
          <a:p>
            <a:pPr marL="514350" indent="-514350">
              <a:buAutoNum type="arabicPeriod"/>
            </a:pPr>
            <a:r>
              <a:rPr lang="ru-RU" dirty="0" smtClean="0"/>
              <a:t>Физические (освещенность, температура, предобработка посадочного материала).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717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0437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15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0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6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815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29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85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85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33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80</Words>
  <Application>Microsoft Office PowerPoint</Application>
  <PresentationFormat>Широкоэкранный</PresentationFormat>
  <Paragraphs>8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Comic Sans MS</vt:lpstr>
      <vt:lpstr>Тема Office</vt:lpstr>
      <vt:lpstr>Лекция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 семинара 4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Мухамбетжанов Серик</dc:creator>
  <cp:lastModifiedBy>Мухамбетжанов Серик</cp:lastModifiedBy>
  <cp:revision>9</cp:revision>
  <dcterms:created xsi:type="dcterms:W3CDTF">2018-10-10T08:30:20Z</dcterms:created>
  <dcterms:modified xsi:type="dcterms:W3CDTF">2018-11-01T10:58:34Z</dcterms:modified>
</cp:coreProperties>
</file>